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6" r:id="rId5"/>
    <p:sldId id="256" r:id="rId6"/>
    <p:sldId id="271" r:id="rId7"/>
    <p:sldId id="257" r:id="rId8"/>
    <p:sldId id="262" r:id="rId9"/>
    <p:sldId id="258" r:id="rId10"/>
    <p:sldId id="259" r:id="rId11"/>
    <p:sldId id="269" r:id="rId12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57D1"/>
    <a:srgbClr val="92278F"/>
    <a:srgbClr val="755DD9"/>
    <a:srgbClr val="7F4ABF"/>
    <a:srgbClr val="9A17FD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6408" autoAdjust="0"/>
  </p:normalViewPr>
  <p:slideViewPr>
    <p:cSldViewPr snapToGrid="0" showGuides="1">
      <p:cViewPr varScale="1">
        <p:scale>
          <a:sx n="72" d="100"/>
          <a:sy n="72" d="100"/>
        </p:scale>
        <p:origin x="660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44B6F9-3517-44D5-ACB9-83D0E20F76C9}" type="datetime1">
              <a:rPr lang="pt-BR" smtClean="0"/>
              <a:t>15/10/2019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022FEE5-93F6-4794-9247-D82E88608B7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2.sv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EE14CB-A5BF-417F-96C4-87CE8F9550A6}" type="datetime1">
              <a:rPr lang="pt-BR" smtClean="0"/>
              <a:pPr/>
              <a:t>15/10/2019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3D78A92-0141-4330-8F3E-FAADFAC2384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5939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8516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67749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81750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371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3677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7016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84939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pt-BR" noProof="0" dirty="0"/>
              <a:t>APRESENTAÇÃO</a:t>
            </a:r>
            <a:br>
              <a:rPr lang="pt-BR" noProof="0" dirty="0"/>
            </a:br>
            <a:r>
              <a:rPr lang="pt-BR" noProof="0" dirty="0"/>
              <a:t>TÍTULO    </a:t>
            </a:r>
          </a:p>
        </p:txBody>
      </p:sp>
      <p:sp>
        <p:nvSpPr>
          <p:cNvPr id="23" name="Espaço Reservado para Texto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 rtlCol="0"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Mês</a:t>
            </a:r>
            <a:br>
              <a:rPr lang="pt-BR" noProof="0" dirty="0"/>
            </a:br>
            <a:r>
              <a:rPr lang="pt-BR" noProof="0" dirty="0"/>
              <a:t>20AA</a:t>
            </a:r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6" name="Espaço Reservado para Texto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 rtlCol="0"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 rtl="0"/>
            <a:r>
              <a:rPr lang="pt-BR" noProof="0" dirty="0"/>
              <a:t>Apresentação</a:t>
            </a:r>
            <a:br>
              <a:rPr lang="pt-BR" noProof="0" dirty="0"/>
            </a:br>
            <a:r>
              <a:rPr lang="pt-BR" noProof="0" dirty="0"/>
              <a:t>Slogan</a:t>
            </a:r>
          </a:p>
        </p:txBody>
      </p:sp>
      <p:sp>
        <p:nvSpPr>
          <p:cNvPr id="40" name="Elemento gráfico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2" name="Elemento gráfico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gradec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ço Reservado para Imagem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 dirty="0"/>
              <a:t>OBRIGADO!</a:t>
            </a: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Espaço Reservado para Texto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 rtlCol="0"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August </a:t>
            </a:r>
            <a:r>
              <a:rPr lang="pt-BR" noProof="0" dirty="0" err="1"/>
              <a:t>Bergqvist</a:t>
            </a:r>
            <a:endParaRPr lang="pt-BR" noProof="0" dirty="0"/>
          </a:p>
        </p:txBody>
      </p:sp>
      <p:sp>
        <p:nvSpPr>
          <p:cNvPr id="20" name="Espaço Reservado para Texto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Telefone:</a:t>
            </a:r>
          </a:p>
        </p:txBody>
      </p:sp>
      <p:sp>
        <p:nvSpPr>
          <p:cNvPr id="21" name="Espaço Reservado para Texto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678 555-0128</a:t>
            </a:r>
          </a:p>
        </p:txBody>
      </p:sp>
      <p:sp>
        <p:nvSpPr>
          <p:cNvPr id="22" name="Espaço Reservado para Texto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 err="1"/>
              <a:t>Email</a:t>
            </a:r>
            <a:r>
              <a:rPr lang="pt-BR" noProof="0" dirty="0"/>
              <a:t>:</a:t>
            </a:r>
          </a:p>
        </p:txBody>
      </p:sp>
      <p:sp>
        <p:nvSpPr>
          <p:cNvPr id="23" name="Espaço Reservado para Texto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BERGQVIST@EXAMPLE.COM</a:t>
            </a:r>
          </a:p>
        </p:txBody>
      </p:sp>
      <p:sp>
        <p:nvSpPr>
          <p:cNvPr id="3" name="Elemento gráfico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88000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pt-BR" noProof="0" dirty="0"/>
              <a:t>APRESENTAÇÃO</a:t>
            </a:r>
            <a:br>
              <a:rPr lang="pt-BR" noProof="0" dirty="0"/>
            </a:br>
            <a:r>
              <a:rPr lang="pt-BR" noProof="0" dirty="0"/>
              <a:t>TÍTULO    </a:t>
            </a:r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0" name="Elemento gráfico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2" name="Elemento gráfico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5" name="Elemento gráfico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pt-BR" noProof="0" dirty="0"/>
              <a:t>SLIDE DIVISOR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24" name="Elemento gráfico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6" name="Forma Livre: Forma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lemento gráfico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lemento gráfico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conteúdo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1" name="Espaço Reservado para Texto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2" name="Espaço reservado para conteúdo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lemento gráfico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3" name="Espaço Reservado para Conteúdo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4" name="Espaço Reservado para Conteúdo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Espaço Reservado para Imagem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6" name="Elemento gráfico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" name="Elemento gráfico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spaço Reservado para Texto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6" name="Elemento gráfico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" name="Elemento gráfico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spaço Reservado para Texto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18" name="Elemento gráfico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Imagem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5" name="Elemento gráfico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pt-BR" noProof="0" dirty="0"/>
              <a:t>SLIDE DIVISOR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24" name="Elemento gráfico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366000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6" name="Forma Livre: Forma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Subtítulo, 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ço Reservado para Imagem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5" name="Elemento gráfico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 dirty="0"/>
              <a:t>LAYOUT DE TEXTO 02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6" name="Espaço Reservado para Texto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 rtlCol="0"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7" name="Espaço Reservado para Texto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lemento gráfico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6" y="1726672"/>
            <a:ext cx="4464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2" name="Forma Livre: Forma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Espaço Reservado para Imagem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6" name="Elemento gráfico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 dirty="0"/>
              <a:t>LAYOUT DE TEXTO 02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8" name="Espaço Reservado para Texto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6" name="Forma Livre: Forma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8" name="Espaço Reservado para Texto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 rtlCol="0"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1" name="Espaço Reservado para Texto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lemento gráfico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1" y="2045662"/>
            <a:ext cx="4500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com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rtlCol="0" anchor="b">
            <a:normAutofit/>
          </a:bodyPr>
          <a:lstStyle>
            <a:lvl1pPr algn="ctr">
              <a:defRPr sz="4000"/>
            </a:lvl1pPr>
          </a:lstStyle>
          <a:p>
            <a:pPr rtl="0"/>
            <a:r>
              <a:rPr lang="pt-BR" noProof="0" dirty="0"/>
              <a:t>COMPARAÇÃO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11311" y="2959593"/>
            <a:ext cx="4365625" cy="365125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TÍTULO DA SEÇÃO 1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Espaço Reservado para Texto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2" name="Elemento gráfico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4" name="Espaço Reservado para Texto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5973985" y="2959593"/>
            <a:ext cx="4365625" cy="365125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TÍTULO DA SEÇÃO 2</a:t>
            </a:r>
          </a:p>
        </p:txBody>
      </p:sp>
      <p:sp>
        <p:nvSpPr>
          <p:cNvPr id="28" name="Espaço Reservado para Texto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0" name="Espaço Reservado para Texto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SLIDE DE GRÁFICO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Espaço Reservado para Texto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4" name="Espaço Reservado para Texto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30%</a:t>
            </a:r>
          </a:p>
        </p:txBody>
      </p:sp>
      <p:sp>
        <p:nvSpPr>
          <p:cNvPr id="30" name="Espaço Reservado para Texto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23" name="Espaço Reservado para Texto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10%</a:t>
            </a:r>
          </a:p>
        </p:txBody>
      </p:sp>
      <p:sp>
        <p:nvSpPr>
          <p:cNvPr id="25" name="Espaço Reservado para Texto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27" name="Espaço Reservado para Texto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25%</a:t>
            </a:r>
          </a:p>
        </p:txBody>
      </p:sp>
      <p:sp>
        <p:nvSpPr>
          <p:cNvPr id="29" name="Espaço Reservado para Texto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32" name="Espaço Reservado para Texto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10%</a:t>
            </a:r>
          </a:p>
        </p:txBody>
      </p:sp>
      <p:sp>
        <p:nvSpPr>
          <p:cNvPr id="33" name="Espaço Reservado para Texto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35" name="Espaço Reservado para Texto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20%</a:t>
            </a:r>
          </a:p>
        </p:txBody>
      </p:sp>
      <p:sp>
        <p:nvSpPr>
          <p:cNvPr id="36" name="Espaço Reservado para Texto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38" name="Espaço Reservado para Texto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5%</a:t>
            </a:r>
          </a:p>
        </p:txBody>
      </p:sp>
      <p:sp>
        <p:nvSpPr>
          <p:cNvPr id="39" name="Espaço Reservado para Texto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19" name="Espaço Reservado para Gráfico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3" name="Elemento gráfico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8" y="2267879"/>
            <a:ext cx="3996000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53" name="Elemento gráfico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Espaço Reservado para Texto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abela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no ícone para adicionar tabela</a:t>
            </a:r>
            <a:endParaRPr lang="pt-BR" noProof="0" dirty="0"/>
          </a:p>
        </p:txBody>
      </p:sp>
      <p:grpSp>
        <p:nvGrpSpPr>
          <p:cNvPr id="45" name="Elemento gráfico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8" name="Forma Livre: Forma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9" name="Forma livre: Forma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50" name="Forma Livre: Forma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51" name="Forma Livre: Forma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SLIDE DE TABELA</a:t>
            </a:r>
          </a:p>
        </p:txBody>
      </p:sp>
      <p:sp>
        <p:nvSpPr>
          <p:cNvPr id="3" name="Elemento gráfico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33300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Espaço Reservado para Imagem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6" name="Forma Livre: Forma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7" name="Forma Livre: Forma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5" name="Forma Livre: Forma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5" name="Elemento gráfico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IMAGEM GRANDE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1" name="Espaço Reservado para Texto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pic>
        <p:nvPicPr>
          <p:cNvPr id="22" name="Elemento gráfico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orma livre: Forma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2" name="Forma Livre: Forma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4" name="Forma livre: Forma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8" name="Forma Livre: Forma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o Ví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6" name="Elemento gráfico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8" name="Espaço Reservado para Mídia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no ícone para adicionar mídia</a:t>
            </a:r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rtlCol="0"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orma Livre: Forma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rtl="0"/>
            <a:fld id="{D495E168-DA5E-4888-8D8A-92B118324C14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sp>
        <p:nvSpPr>
          <p:cNvPr id="11" name="Espaço Reservado para Rodapé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casaufsm.org/2017/07/13/departamento-de-clinica-medica-oferece-dcg-tecnologias-de-informacao-e-computacao-aplicada-a-saude/" TargetMode="Externa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87" y="908427"/>
            <a:ext cx="6127987" cy="2045850"/>
          </a:xfrm>
        </p:spPr>
        <p:txBody>
          <a:bodyPr rtlCol="0"/>
          <a:lstStyle/>
          <a:p>
            <a:pPr rtl="0"/>
            <a:r>
              <a:rPr lang="pt-BR" sz="5800" dirty="0"/>
              <a:t>Introdução à Internet das Coisas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Daniele Araújo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pt-BR" dirty="0"/>
              <a:t>Outubro</a:t>
            </a:r>
            <a:br>
              <a:rPr lang="pt-BR" dirty="0"/>
            </a:br>
            <a:r>
              <a:rPr lang="pt-BR" dirty="0"/>
              <a:t>2019</a:t>
            </a:r>
          </a:p>
        </p:txBody>
      </p:sp>
      <p:pic>
        <p:nvPicPr>
          <p:cNvPr id="12" name="Espaço Reservado para Imagem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/>
          <a:srcRect/>
          <a:stretch/>
        </p:blipFill>
        <p:spPr>
          <a:xfrm rot="21405242">
            <a:off x="4413862" y="192644"/>
            <a:ext cx="8038570" cy="5508825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BR" dirty="0"/>
              <a:t>O que é a Internet das Coisas?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</p:spPr>
        <p:txBody>
          <a:bodyPr rtlCol="0"/>
          <a:lstStyle/>
          <a:p>
            <a:pPr rtl="0"/>
            <a:r>
              <a:rPr lang="pt-BR" dirty="0"/>
              <a:t>X SECITEC - 2019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/>
              <a:t>2</a:t>
            </a:fld>
            <a:endParaRPr lang="pt-BR" dirty="0"/>
          </a:p>
        </p:txBody>
      </p:sp>
      <p:pic>
        <p:nvPicPr>
          <p:cNvPr id="14" name="Espaço Reservado para Imagem 13">
            <a:extLst>
              <a:ext uri="{FF2B5EF4-FFF2-40B4-BE49-F238E27FC236}">
                <a16:creationId xmlns:a16="http://schemas.microsoft.com/office/drawing/2014/main" id="{B30C99AF-B6AD-43A0-B361-B0017E6E0BF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duotone>
              <a:prstClr val="black"/>
              <a:srgbClr val="8457D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65" t="64774" r="69" b="5148"/>
          <a:stretch/>
        </p:blipFill>
        <p:spPr>
          <a:xfrm>
            <a:off x="914400" y="2373274"/>
            <a:ext cx="11277600" cy="2549580"/>
          </a:xfr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 Internet das coisas, explicada pelo NIC.br">
            <a:hlinkClick r:id="" action="ppaction://media"/>
            <a:extLst>
              <a:ext uri="{FF2B5EF4-FFF2-40B4-BE49-F238E27FC236}">
                <a16:creationId xmlns:a16="http://schemas.microsoft.com/office/drawing/2014/main" id="{2E244DBD-7AB0-4735-9BE8-91431D41789D}"/>
              </a:ext>
            </a:extLst>
          </p:cNvPr>
          <p:cNvPicPr>
            <a:picLocks noGrp="1" noChangeAspect="1"/>
          </p:cNvPicPr>
          <p:nvPr>
            <p:ph type="media"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2625" y="908050"/>
            <a:ext cx="8286750" cy="4660900"/>
          </a:xfr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pt-BR" sz="1600" dirty="0"/>
              <a:t>A Internet das coisas, explicada pelo NIC.br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</p:spPr>
        <p:txBody>
          <a:bodyPr rtlCol="0"/>
          <a:lstStyle/>
          <a:p>
            <a:pPr rtl="0"/>
            <a:r>
              <a:rPr lang="pt-BR" dirty="0"/>
              <a:t>X SECITEC - 2019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0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Espaço Reservado para Imagem 13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7055" t="4223" r="24138" b="4557"/>
          <a:stretch/>
        </p:blipFill>
        <p:spPr>
          <a:xfrm>
            <a:off x="1396781" y="0"/>
            <a:ext cx="3908793" cy="5658678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6428" y="908050"/>
            <a:ext cx="4781697" cy="782638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Vamos à prática?!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758102" cy="1686638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pt-BR" sz="3000" dirty="0"/>
              <a:t>Acesse o link para os exercícios:</a:t>
            </a:r>
          </a:p>
          <a:p>
            <a:pPr rtl="0"/>
            <a:endParaRPr lang="pt-BR" sz="2800" dirty="0"/>
          </a:p>
          <a:p>
            <a:r>
              <a:rPr lang="pt-BR" sz="2000" dirty="0"/>
              <a:t>https://github.com/felurye/secitec-IoT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X SECITEC - 2019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ço Reservado para Imagem 18" descr="Cidade colorida em penhasco próximo às margens do oceano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 t="13230" b="13230"/>
          <a:stretch/>
        </p:blipFill>
        <p:spPr/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IMAGEM GRANDE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consectetuer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. </a:t>
            </a:r>
            <a:r>
              <a:rPr lang="pt-BR" dirty="0" err="1"/>
              <a:t>Maecenas</a:t>
            </a:r>
            <a:r>
              <a:rPr lang="pt-BR" dirty="0"/>
              <a:t> </a:t>
            </a:r>
            <a:r>
              <a:rPr lang="pt-BR" dirty="0" err="1"/>
              <a:t>porttitor</a:t>
            </a:r>
            <a:r>
              <a:rPr lang="pt-BR" dirty="0"/>
              <a:t> </a:t>
            </a:r>
            <a:r>
              <a:rPr lang="pt-BR" dirty="0" err="1"/>
              <a:t>congue</a:t>
            </a:r>
            <a:r>
              <a:rPr lang="pt-BR" dirty="0"/>
              <a:t> massa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4794372" cy="782638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LAYOUT DE TEXTO 02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constituter</a:t>
            </a:r>
            <a:r>
              <a:rPr lang="pt-BR" dirty="0"/>
              <a:t> </a:t>
            </a:r>
            <a:r>
              <a:rPr lang="pt-BR" dirty="0" err="1"/>
              <a:t>adipescent</a:t>
            </a:r>
            <a:r>
              <a:rPr lang="pt-BR" dirty="0"/>
              <a:t> </a:t>
            </a:r>
            <a:r>
              <a:rPr lang="pt-BR" dirty="0" err="1"/>
              <a:t>elit</a:t>
            </a:r>
            <a:endParaRPr lang="pt-BR" dirty="0"/>
          </a:p>
        </p:txBody>
      </p:sp>
      <p:sp>
        <p:nvSpPr>
          <p:cNvPr id="25" name="Espaço Reservado para Texto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constituter</a:t>
            </a:r>
            <a:r>
              <a:rPr lang="pt-BR" dirty="0"/>
              <a:t> </a:t>
            </a:r>
            <a:r>
              <a:rPr lang="pt-BR" dirty="0" err="1"/>
              <a:t>adipescent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. </a:t>
            </a:r>
            <a:r>
              <a:rPr lang="pt-BR" dirty="0" err="1"/>
              <a:t>Maecenas</a:t>
            </a:r>
            <a:r>
              <a:rPr lang="pt-BR" dirty="0"/>
              <a:t> </a:t>
            </a:r>
            <a:r>
              <a:rPr lang="pt-BR" dirty="0" err="1"/>
              <a:t>porttitor</a:t>
            </a:r>
            <a:r>
              <a:rPr lang="pt-BR" dirty="0"/>
              <a:t> </a:t>
            </a:r>
            <a:r>
              <a:rPr lang="pt-BR" dirty="0" err="1"/>
              <a:t>congue</a:t>
            </a:r>
            <a:r>
              <a:rPr lang="pt-BR" dirty="0"/>
              <a:t> massa. </a:t>
            </a:r>
            <a:r>
              <a:rPr lang="pt-BR" dirty="0" err="1"/>
              <a:t>Fusce</a:t>
            </a:r>
            <a:r>
              <a:rPr lang="pt-BR" dirty="0"/>
              <a:t> </a:t>
            </a:r>
            <a:r>
              <a:rPr lang="pt-BR" dirty="0" err="1"/>
              <a:t>posuere</a:t>
            </a:r>
            <a:r>
              <a:rPr lang="pt-BR" dirty="0"/>
              <a:t>, magna </a:t>
            </a:r>
            <a:r>
              <a:rPr lang="pt-BR" dirty="0" err="1"/>
              <a:t>sed</a:t>
            </a:r>
            <a:r>
              <a:rPr lang="pt-BR" dirty="0"/>
              <a:t> </a:t>
            </a:r>
            <a:r>
              <a:rPr lang="pt-BR" dirty="0" err="1"/>
              <a:t>pulvinar</a:t>
            </a:r>
            <a:r>
              <a:rPr lang="pt-BR" dirty="0"/>
              <a:t> </a:t>
            </a:r>
            <a:r>
              <a:rPr lang="pt-BR" dirty="0" err="1"/>
              <a:t>ultricies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578" y="3854826"/>
            <a:ext cx="4548187" cy="1708223"/>
          </a:xfrm>
        </p:spPr>
        <p:txBody>
          <a:bodyPr rtlCol="0"/>
          <a:lstStyle/>
          <a:p>
            <a:pPr rt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constituter</a:t>
            </a:r>
            <a:r>
              <a:rPr lang="pt-BR" dirty="0"/>
              <a:t> </a:t>
            </a:r>
            <a:r>
              <a:rPr lang="pt-BR" dirty="0" err="1"/>
              <a:t>adipescent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. </a:t>
            </a:r>
            <a:r>
              <a:rPr lang="pt-BR" dirty="0" err="1"/>
              <a:t>Maecenas</a:t>
            </a:r>
            <a:r>
              <a:rPr lang="pt-BR" dirty="0"/>
              <a:t> </a:t>
            </a:r>
            <a:r>
              <a:rPr lang="pt-BR" dirty="0" err="1"/>
              <a:t>porttitor</a:t>
            </a:r>
            <a:r>
              <a:rPr lang="pt-BR" dirty="0"/>
              <a:t> </a:t>
            </a:r>
            <a:r>
              <a:rPr lang="pt-BR" dirty="0" err="1"/>
              <a:t>congue</a:t>
            </a:r>
            <a:r>
              <a:rPr lang="pt-BR" dirty="0"/>
              <a:t> massa. Nunc </a:t>
            </a:r>
            <a:r>
              <a:rPr lang="pt-BR" dirty="0" err="1"/>
              <a:t>viverra</a:t>
            </a:r>
            <a:r>
              <a:rPr lang="pt-BR" dirty="0"/>
              <a:t> </a:t>
            </a:r>
            <a:r>
              <a:rPr lang="pt-BR" dirty="0" err="1"/>
              <a:t>imperdiet</a:t>
            </a:r>
            <a:r>
              <a:rPr lang="pt-BR" dirty="0"/>
              <a:t> </a:t>
            </a:r>
            <a:r>
              <a:rPr lang="pt-BR" dirty="0" err="1"/>
              <a:t>enim</a:t>
            </a:r>
            <a:r>
              <a:rPr lang="pt-BR" dirty="0"/>
              <a:t>. </a:t>
            </a:r>
            <a:r>
              <a:rPr lang="pt-BR" dirty="0" err="1"/>
              <a:t>Fusce</a:t>
            </a:r>
            <a:r>
              <a:rPr lang="pt-BR" dirty="0"/>
              <a:t> est. </a:t>
            </a:r>
            <a:r>
              <a:rPr lang="pt-BR" dirty="0" err="1"/>
              <a:t>Vivamus</a:t>
            </a:r>
            <a:r>
              <a:rPr lang="pt-BR" dirty="0"/>
              <a:t> a </a:t>
            </a:r>
            <a:r>
              <a:rPr lang="pt-BR" dirty="0" err="1"/>
              <a:t>tellus</a:t>
            </a:r>
            <a:r>
              <a:rPr lang="pt-BR" dirty="0"/>
              <a:t>.</a:t>
            </a:r>
          </a:p>
          <a:p>
            <a:pPr rtl="0"/>
            <a:r>
              <a:rPr lang="pt-BR" dirty="0" err="1"/>
              <a:t>Pellentesque</a:t>
            </a:r>
            <a:r>
              <a:rPr lang="pt-BR" dirty="0"/>
              <a:t> </a:t>
            </a:r>
            <a:r>
              <a:rPr lang="pt-BR" dirty="0" err="1"/>
              <a:t>habitant</a:t>
            </a:r>
            <a:r>
              <a:rPr lang="pt-BR" dirty="0"/>
              <a:t> </a:t>
            </a:r>
            <a:r>
              <a:rPr lang="pt-BR" dirty="0" err="1"/>
              <a:t>morbi</a:t>
            </a:r>
            <a:r>
              <a:rPr lang="pt-BR" dirty="0"/>
              <a:t> </a:t>
            </a:r>
            <a:r>
              <a:rPr lang="pt-BR" dirty="0" err="1"/>
              <a:t>tristique</a:t>
            </a:r>
            <a:r>
              <a:rPr lang="pt-BR" dirty="0"/>
              <a:t> </a:t>
            </a:r>
            <a:r>
              <a:rPr lang="pt-BR" dirty="0" err="1"/>
              <a:t>senectus</a:t>
            </a:r>
            <a:r>
              <a:rPr lang="pt-BR" dirty="0"/>
              <a:t> et </a:t>
            </a:r>
            <a:r>
              <a:rPr lang="pt-BR" dirty="0" err="1"/>
              <a:t>netus</a:t>
            </a:r>
            <a:r>
              <a:rPr lang="pt-BR" dirty="0"/>
              <a:t> et </a:t>
            </a:r>
            <a:r>
              <a:rPr lang="pt-BR" dirty="0" err="1"/>
              <a:t>malesuada</a:t>
            </a:r>
            <a:r>
              <a:rPr lang="pt-BR" dirty="0"/>
              <a:t> fames ac </a:t>
            </a:r>
            <a:r>
              <a:rPr lang="pt-BR" dirty="0" err="1"/>
              <a:t>turpis</a:t>
            </a:r>
            <a:r>
              <a:rPr lang="pt-BR" dirty="0"/>
              <a:t> </a:t>
            </a:r>
            <a:r>
              <a:rPr lang="pt-BR" dirty="0" err="1"/>
              <a:t>egestas</a:t>
            </a:r>
            <a:r>
              <a:rPr lang="pt-BR" dirty="0"/>
              <a:t>. </a:t>
            </a:r>
            <a:r>
              <a:rPr lang="pt-BR" dirty="0" err="1"/>
              <a:t>Proin</a:t>
            </a:r>
            <a:r>
              <a:rPr lang="pt-BR" dirty="0"/>
              <a:t> </a:t>
            </a:r>
            <a:r>
              <a:rPr lang="pt-BR" dirty="0" err="1"/>
              <a:t>pharetra</a:t>
            </a:r>
            <a:r>
              <a:rPr lang="pt-BR" dirty="0"/>
              <a:t> </a:t>
            </a:r>
            <a:r>
              <a:rPr lang="pt-BR" dirty="0" err="1"/>
              <a:t>nonummy</a:t>
            </a:r>
            <a:r>
              <a:rPr lang="pt-BR" dirty="0"/>
              <a:t> pede. </a:t>
            </a:r>
            <a:r>
              <a:rPr lang="pt-BR" dirty="0" err="1"/>
              <a:t>Mauris</a:t>
            </a:r>
            <a:r>
              <a:rPr lang="pt-BR" dirty="0"/>
              <a:t> et </a:t>
            </a:r>
            <a:r>
              <a:rPr lang="pt-BR" dirty="0" err="1"/>
              <a:t>orci</a:t>
            </a:r>
            <a:r>
              <a:rPr lang="pt-BR" dirty="0"/>
              <a:t>.</a:t>
            </a:r>
          </a:p>
          <a:p>
            <a:pPr rtl="0"/>
            <a:endParaRPr lang="pt-BR" dirty="0"/>
          </a:p>
        </p:txBody>
      </p:sp>
      <p:pic>
        <p:nvPicPr>
          <p:cNvPr id="14" name="Espaço Reservado para Imagem 13" descr="Barco no mar em por do sol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COMPARAÇÃO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consectetuer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.</a:t>
            </a:r>
            <a:br>
              <a:rPr lang="pt-BR" dirty="0"/>
            </a:br>
            <a:r>
              <a:rPr lang="pt-BR" dirty="0" err="1"/>
              <a:t>Maecenas</a:t>
            </a:r>
            <a:r>
              <a:rPr lang="pt-BR" dirty="0"/>
              <a:t> </a:t>
            </a:r>
            <a:r>
              <a:rPr lang="pt-BR" dirty="0" err="1"/>
              <a:t>porttitor</a:t>
            </a:r>
            <a:r>
              <a:rPr lang="pt-BR" dirty="0"/>
              <a:t> </a:t>
            </a:r>
            <a:r>
              <a:rPr lang="pt-BR" dirty="0" err="1"/>
              <a:t>congue</a:t>
            </a:r>
            <a:r>
              <a:rPr lang="pt-BR" dirty="0"/>
              <a:t> massa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 fontScale="92500" lnSpcReduction="20000"/>
          </a:bodyPr>
          <a:lstStyle/>
          <a:p>
            <a:pPr rtl="0"/>
            <a:r>
              <a:rPr lang="pt-BR" dirty="0"/>
              <a:t>TÍTULO DA SEÇÃO 1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 rtlCol="0"/>
          <a:lstStyle/>
          <a:p>
            <a:pPr rt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consectetuer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. </a:t>
            </a:r>
            <a:r>
              <a:rPr lang="pt-BR" dirty="0" err="1"/>
              <a:t>Maecenas</a:t>
            </a:r>
            <a:r>
              <a:rPr lang="pt-BR" dirty="0"/>
              <a:t> </a:t>
            </a:r>
            <a:r>
              <a:rPr lang="pt-BR" dirty="0" err="1"/>
              <a:t>porttitor</a:t>
            </a:r>
            <a:r>
              <a:rPr lang="pt-BR" dirty="0"/>
              <a:t> </a:t>
            </a:r>
            <a:r>
              <a:rPr lang="pt-BR" dirty="0" err="1"/>
              <a:t>congue</a:t>
            </a:r>
            <a:r>
              <a:rPr lang="pt-BR" dirty="0"/>
              <a:t> massa. </a:t>
            </a:r>
            <a:r>
              <a:rPr lang="pt-BR" dirty="0" err="1"/>
              <a:t>Fusce</a:t>
            </a:r>
            <a:r>
              <a:rPr lang="pt-BR" dirty="0"/>
              <a:t> </a:t>
            </a:r>
            <a:r>
              <a:rPr lang="pt-BR" dirty="0" err="1"/>
              <a:t>posuere</a:t>
            </a:r>
            <a:r>
              <a:rPr lang="pt-BR" dirty="0"/>
              <a:t>, magna </a:t>
            </a:r>
            <a:r>
              <a:rPr lang="pt-BR" dirty="0" err="1"/>
              <a:t>sed</a:t>
            </a:r>
            <a:r>
              <a:rPr lang="pt-BR" dirty="0"/>
              <a:t> </a:t>
            </a:r>
            <a:r>
              <a:rPr lang="pt-BR" dirty="0" err="1"/>
              <a:t>pulvinar</a:t>
            </a:r>
            <a:r>
              <a:rPr lang="pt-BR" dirty="0"/>
              <a:t> </a:t>
            </a:r>
            <a:r>
              <a:rPr lang="pt-BR" dirty="0" err="1"/>
              <a:t>ultricies</a:t>
            </a:r>
            <a:r>
              <a:rPr lang="pt-BR" dirty="0"/>
              <a:t>, </a:t>
            </a:r>
            <a:r>
              <a:rPr lang="pt-BR" dirty="0" err="1"/>
              <a:t>purus</a:t>
            </a:r>
            <a:r>
              <a:rPr lang="pt-BR" dirty="0"/>
              <a:t> </a:t>
            </a:r>
            <a:r>
              <a:rPr lang="pt-BR" dirty="0" err="1"/>
              <a:t>lectus</a:t>
            </a:r>
            <a:r>
              <a:rPr lang="pt-BR" dirty="0"/>
              <a:t> </a:t>
            </a:r>
            <a:r>
              <a:rPr lang="pt-BR" dirty="0" err="1"/>
              <a:t>malesuada</a:t>
            </a:r>
            <a:r>
              <a:rPr lang="pt-BR" dirty="0"/>
              <a:t> libero,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 </a:t>
            </a:r>
            <a:r>
              <a:rPr lang="pt-BR" dirty="0" err="1"/>
              <a:t>commodo</a:t>
            </a:r>
            <a:r>
              <a:rPr lang="pt-BR" dirty="0"/>
              <a:t> magna </a:t>
            </a:r>
            <a:r>
              <a:rPr lang="pt-BR" dirty="0" err="1"/>
              <a:t>eros</a:t>
            </a:r>
            <a:r>
              <a:rPr lang="pt-BR" dirty="0"/>
              <a:t> quis urna.</a:t>
            </a:r>
          </a:p>
          <a:p>
            <a:pPr rtl="0"/>
            <a:r>
              <a:rPr lang="pt-BR" dirty="0"/>
              <a:t>Nunc </a:t>
            </a:r>
            <a:r>
              <a:rPr lang="pt-BR" dirty="0" err="1"/>
              <a:t>viverra</a:t>
            </a:r>
            <a:r>
              <a:rPr lang="pt-BR" dirty="0"/>
              <a:t> </a:t>
            </a:r>
            <a:r>
              <a:rPr lang="pt-BR" dirty="0" err="1"/>
              <a:t>imperdiet</a:t>
            </a:r>
            <a:r>
              <a:rPr lang="pt-BR" dirty="0"/>
              <a:t> </a:t>
            </a:r>
            <a:r>
              <a:rPr lang="pt-BR" dirty="0" err="1"/>
              <a:t>enim</a:t>
            </a:r>
            <a:r>
              <a:rPr lang="pt-BR" dirty="0"/>
              <a:t>. </a:t>
            </a:r>
            <a:r>
              <a:rPr lang="pt-BR" dirty="0" err="1"/>
              <a:t>Fusce</a:t>
            </a:r>
            <a:r>
              <a:rPr lang="pt-BR" dirty="0"/>
              <a:t> est. </a:t>
            </a:r>
            <a:r>
              <a:rPr lang="pt-BR" dirty="0" err="1"/>
              <a:t>Vivamus</a:t>
            </a:r>
            <a:r>
              <a:rPr lang="pt-BR" dirty="0"/>
              <a:t> a </a:t>
            </a:r>
            <a:r>
              <a:rPr lang="pt-BR" dirty="0" err="1"/>
              <a:t>tellus</a:t>
            </a:r>
            <a:r>
              <a:rPr lang="pt-BR" dirty="0"/>
              <a:t>.</a:t>
            </a:r>
          </a:p>
          <a:p>
            <a:pPr rtl="0"/>
            <a:r>
              <a:rPr lang="pt-BR" dirty="0" err="1"/>
              <a:t>Pellentesque</a:t>
            </a:r>
            <a:r>
              <a:rPr lang="pt-BR" dirty="0"/>
              <a:t> </a:t>
            </a:r>
            <a:r>
              <a:rPr lang="pt-BR" dirty="0" err="1"/>
              <a:t>habitant</a:t>
            </a:r>
            <a:r>
              <a:rPr lang="pt-BR" dirty="0"/>
              <a:t> </a:t>
            </a:r>
            <a:r>
              <a:rPr lang="pt-BR" dirty="0" err="1"/>
              <a:t>morbi</a:t>
            </a:r>
            <a:r>
              <a:rPr lang="pt-BR" dirty="0"/>
              <a:t> </a:t>
            </a:r>
            <a:r>
              <a:rPr lang="pt-BR" dirty="0" err="1"/>
              <a:t>tristique</a:t>
            </a:r>
            <a:r>
              <a:rPr lang="pt-BR" dirty="0"/>
              <a:t> </a:t>
            </a:r>
            <a:r>
              <a:rPr lang="pt-BR" dirty="0" err="1"/>
              <a:t>senectus</a:t>
            </a:r>
            <a:r>
              <a:rPr lang="pt-BR" dirty="0"/>
              <a:t> et </a:t>
            </a:r>
            <a:r>
              <a:rPr lang="pt-BR" dirty="0" err="1"/>
              <a:t>netus</a:t>
            </a:r>
            <a:r>
              <a:rPr lang="pt-BR" dirty="0"/>
              <a:t> et </a:t>
            </a:r>
            <a:r>
              <a:rPr lang="pt-BR" dirty="0" err="1"/>
              <a:t>malesuada</a:t>
            </a:r>
            <a:r>
              <a:rPr lang="pt-BR" dirty="0"/>
              <a:t> fames ac </a:t>
            </a:r>
            <a:r>
              <a:rPr lang="pt-BR" dirty="0" err="1"/>
              <a:t>turpis</a:t>
            </a:r>
            <a:r>
              <a:rPr lang="pt-BR" dirty="0"/>
              <a:t> </a:t>
            </a:r>
            <a:r>
              <a:rPr lang="pt-BR" dirty="0" err="1"/>
              <a:t>egestas</a:t>
            </a:r>
            <a:r>
              <a:rPr lang="pt-BR" dirty="0"/>
              <a:t>. </a:t>
            </a:r>
            <a:r>
              <a:rPr lang="pt-BR" dirty="0" err="1"/>
              <a:t>Proin</a:t>
            </a:r>
            <a:r>
              <a:rPr lang="pt-BR" dirty="0"/>
              <a:t> </a:t>
            </a:r>
            <a:r>
              <a:rPr lang="pt-BR" dirty="0" err="1"/>
              <a:t>pharetra</a:t>
            </a:r>
            <a:r>
              <a:rPr lang="pt-BR" dirty="0"/>
              <a:t> </a:t>
            </a:r>
            <a:r>
              <a:rPr lang="pt-BR" dirty="0" err="1"/>
              <a:t>nonummy</a:t>
            </a:r>
            <a:r>
              <a:rPr lang="pt-BR" dirty="0"/>
              <a:t> pede. </a:t>
            </a:r>
            <a:r>
              <a:rPr lang="pt-BR" dirty="0" err="1"/>
              <a:t>Mauris</a:t>
            </a:r>
            <a:r>
              <a:rPr lang="pt-BR" dirty="0"/>
              <a:t> et </a:t>
            </a:r>
            <a:r>
              <a:rPr lang="pt-BR" dirty="0" err="1"/>
              <a:t>orci</a:t>
            </a:r>
            <a:r>
              <a:rPr lang="pt-BR" dirty="0"/>
              <a:t>.</a:t>
            </a:r>
          </a:p>
          <a:p>
            <a:pPr rtl="0"/>
            <a:endParaRPr lang="pt-BR" dirty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 rtlCol="0">
            <a:normAutofit fontScale="92500" lnSpcReduction="20000"/>
          </a:bodyPr>
          <a:lstStyle/>
          <a:p>
            <a:pPr rtl="0"/>
            <a:r>
              <a:rPr lang="pt-BR" dirty="0"/>
              <a:t>TÍTULO DA SEÇÃO 2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consectetuer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. </a:t>
            </a:r>
            <a:r>
              <a:rPr lang="pt-BR" dirty="0" err="1"/>
              <a:t>Maecenas</a:t>
            </a:r>
            <a:r>
              <a:rPr lang="pt-BR" dirty="0"/>
              <a:t> </a:t>
            </a:r>
            <a:r>
              <a:rPr lang="pt-BR" dirty="0" err="1"/>
              <a:t>porttitor</a:t>
            </a:r>
            <a:r>
              <a:rPr lang="pt-BR" dirty="0"/>
              <a:t> </a:t>
            </a:r>
            <a:r>
              <a:rPr lang="pt-BR" dirty="0" err="1"/>
              <a:t>congue</a:t>
            </a:r>
            <a:r>
              <a:rPr lang="pt-BR" dirty="0"/>
              <a:t> massa.</a:t>
            </a:r>
          </a:p>
          <a:p>
            <a:pPr rtl="0"/>
            <a:r>
              <a:rPr lang="pt-BR" dirty="0"/>
              <a:t>Nunc </a:t>
            </a:r>
            <a:r>
              <a:rPr lang="pt-BR" dirty="0" err="1"/>
              <a:t>viverra</a:t>
            </a:r>
            <a:r>
              <a:rPr lang="pt-BR" dirty="0"/>
              <a:t> </a:t>
            </a:r>
            <a:r>
              <a:rPr lang="pt-BR" dirty="0" err="1"/>
              <a:t>imperdiet</a:t>
            </a:r>
            <a:r>
              <a:rPr lang="pt-BR" dirty="0"/>
              <a:t> </a:t>
            </a:r>
            <a:r>
              <a:rPr lang="pt-BR" dirty="0" err="1"/>
              <a:t>enim</a:t>
            </a:r>
            <a:r>
              <a:rPr lang="pt-BR" dirty="0"/>
              <a:t>. </a:t>
            </a:r>
            <a:r>
              <a:rPr lang="pt-BR" dirty="0" err="1"/>
              <a:t>Fusce</a:t>
            </a:r>
            <a:r>
              <a:rPr lang="pt-BR" dirty="0"/>
              <a:t> est. </a:t>
            </a:r>
            <a:r>
              <a:rPr lang="pt-BR" dirty="0" err="1"/>
              <a:t>Vivamus</a:t>
            </a:r>
            <a:br>
              <a:rPr lang="pt-BR" dirty="0"/>
            </a:br>
            <a:r>
              <a:rPr lang="pt-BR" dirty="0"/>
              <a:t>a </a:t>
            </a:r>
            <a:r>
              <a:rPr lang="pt-BR" dirty="0" err="1"/>
              <a:t>tellus</a:t>
            </a:r>
            <a:r>
              <a:rPr lang="pt-BR" dirty="0"/>
              <a:t>.</a:t>
            </a:r>
          </a:p>
          <a:p>
            <a:pPr rtl="0"/>
            <a:r>
              <a:rPr lang="pt-BR" dirty="0" err="1"/>
              <a:t>Pellentesque</a:t>
            </a:r>
            <a:r>
              <a:rPr lang="pt-BR" dirty="0"/>
              <a:t> </a:t>
            </a:r>
            <a:r>
              <a:rPr lang="pt-BR" dirty="0" err="1"/>
              <a:t>habitant</a:t>
            </a:r>
            <a:r>
              <a:rPr lang="pt-BR" dirty="0"/>
              <a:t> </a:t>
            </a:r>
            <a:r>
              <a:rPr lang="pt-BR" dirty="0" err="1"/>
              <a:t>morbi</a:t>
            </a:r>
            <a:r>
              <a:rPr lang="pt-BR" dirty="0"/>
              <a:t> </a:t>
            </a:r>
            <a:r>
              <a:rPr lang="pt-BR" dirty="0" err="1"/>
              <a:t>tristique</a:t>
            </a:r>
            <a:r>
              <a:rPr lang="pt-BR" dirty="0"/>
              <a:t> </a:t>
            </a:r>
            <a:r>
              <a:rPr lang="pt-BR" dirty="0" err="1"/>
              <a:t>senectus</a:t>
            </a:r>
            <a:r>
              <a:rPr lang="pt-BR" dirty="0"/>
              <a:t> et </a:t>
            </a:r>
            <a:r>
              <a:rPr lang="pt-BR" dirty="0" err="1"/>
              <a:t>netus</a:t>
            </a:r>
            <a:r>
              <a:rPr lang="pt-BR" dirty="0"/>
              <a:t> et </a:t>
            </a:r>
            <a:r>
              <a:rPr lang="pt-BR" dirty="0" err="1"/>
              <a:t>malesuada</a:t>
            </a:r>
            <a:r>
              <a:rPr lang="pt-BR" dirty="0"/>
              <a:t> fames ac </a:t>
            </a:r>
            <a:r>
              <a:rPr lang="pt-BR" dirty="0" err="1"/>
              <a:t>turpis</a:t>
            </a:r>
            <a:r>
              <a:rPr lang="pt-BR" dirty="0"/>
              <a:t> </a:t>
            </a:r>
            <a:r>
              <a:rPr lang="pt-BR" dirty="0" err="1"/>
              <a:t>egestas</a:t>
            </a:r>
            <a:r>
              <a:rPr lang="pt-BR" dirty="0"/>
              <a:t>. </a:t>
            </a:r>
            <a:r>
              <a:rPr lang="pt-BR" dirty="0" err="1"/>
              <a:t>Proin</a:t>
            </a:r>
            <a:r>
              <a:rPr lang="pt-BR" dirty="0"/>
              <a:t> </a:t>
            </a:r>
            <a:r>
              <a:rPr lang="pt-BR" dirty="0" err="1"/>
              <a:t>pharetra</a:t>
            </a:r>
            <a:r>
              <a:rPr lang="pt-BR" dirty="0"/>
              <a:t> </a:t>
            </a:r>
            <a:r>
              <a:rPr lang="pt-BR" dirty="0" err="1"/>
              <a:t>nonummy</a:t>
            </a:r>
            <a:r>
              <a:rPr lang="pt-BR" dirty="0"/>
              <a:t> pede. </a:t>
            </a:r>
            <a:r>
              <a:rPr lang="pt-BR" dirty="0" err="1"/>
              <a:t>Mauris</a:t>
            </a:r>
            <a:r>
              <a:rPr lang="pt-BR" dirty="0"/>
              <a:t> et </a:t>
            </a:r>
            <a:r>
              <a:rPr lang="pt-BR" dirty="0" err="1"/>
              <a:t>orci</a:t>
            </a:r>
            <a:r>
              <a:rPr lang="pt-BR" dirty="0"/>
              <a:t>.</a:t>
            </a:r>
          </a:p>
          <a:p>
            <a:pPr rtl="0"/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OBRIGADA!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 rtlCol="0"/>
          <a:lstStyle/>
          <a:p>
            <a:pPr rtl="0"/>
            <a:r>
              <a:rPr lang="pt-BR" dirty="0"/>
              <a:t>Daniele Araújo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pt-BR" dirty="0"/>
              <a:t>GitHub: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r>
              <a:rPr lang="pt-BR" dirty="0"/>
              <a:t>https://github.com/felurye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pt-BR" dirty="0" err="1"/>
              <a:t>Email</a:t>
            </a:r>
            <a:r>
              <a:rPr lang="pt-BR" dirty="0"/>
              <a:t>: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24420" y="5593914"/>
            <a:ext cx="4529458" cy="365125"/>
          </a:xfrm>
        </p:spPr>
        <p:txBody>
          <a:bodyPr rtlCol="0"/>
          <a:lstStyle/>
          <a:p>
            <a:pPr rtl="0"/>
            <a:r>
              <a:rPr lang="pt-BR" dirty="0"/>
              <a:t>s.araujodaniele@gmail.com</a:t>
            </a:r>
          </a:p>
        </p:txBody>
      </p:sp>
      <p:pic>
        <p:nvPicPr>
          <p:cNvPr id="16" name="Espaço Reservado para Imagem 15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/>
          <a:srcRect/>
          <a:stretch/>
        </p:blipFill>
        <p:spPr>
          <a:xfrm rot="21286191">
            <a:off x="5230124" y="323144"/>
            <a:ext cx="7406997" cy="4937997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Violeta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_30741254_TF55923798.potx" id="{56A03F81-E06D-4EB3-8EF4-FC08448B1313}" vid="{8A394E34-A15C-4178-9DB7-37651BAC733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024DF7-0783-4549-86B7-A48B29FBA9C2}">
  <ds:schemaRefs>
    <ds:schemaRef ds:uri="fb0879af-3eba-417a-a55a-ffe6dcd6ca77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purl.org/dc/terms/"/>
    <ds:schemaRef ds:uri="http://schemas.openxmlformats.org/package/2006/metadata/core-properties"/>
    <ds:schemaRef ds:uri="6dc4bcd6-49db-4c07-9060-8acfc67cef9f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férias divertidas</Template>
  <TotalTime>0</TotalTime>
  <Words>318</Words>
  <Application>Microsoft Office PowerPoint</Application>
  <PresentationFormat>Widescreen</PresentationFormat>
  <Paragraphs>52</Paragraphs>
  <Slides>8</Slides>
  <Notes>8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Tema do Office</vt:lpstr>
      <vt:lpstr>Introdução à Internet das Coisas</vt:lpstr>
      <vt:lpstr>O que é a Internet das Coisas?</vt:lpstr>
      <vt:lpstr>A Internet das coisas, explicada pelo NIC.br</vt:lpstr>
      <vt:lpstr>Vamos à prática?!</vt:lpstr>
      <vt:lpstr>IMAGEM GRANDE</vt:lpstr>
      <vt:lpstr>LAYOUT DE TEXTO 02</vt:lpstr>
      <vt:lpstr>COMPARAÇÃO</vt:lpstr>
      <vt:lpstr>OBRIGADA!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2019-10-08T14:09:07Z</dcterms:created>
  <dcterms:modified xsi:type="dcterms:W3CDTF">2019-10-15T13:37:11Z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